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3" r:id="rId6"/>
    <p:sldId id="261" r:id="rId7"/>
    <p:sldId id="262" r:id="rId8"/>
    <p:sldId id="264" r:id="rId9"/>
    <p:sldId id="266" r:id="rId10"/>
    <p:sldId id="267" r:id="rId11"/>
    <p:sldId id="268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B2E7309-EB56-426F-9928-39FF4D9E8131}">
          <p14:sldIdLst>
            <p14:sldId id="256"/>
          </p14:sldIdLst>
        </p14:section>
        <p14:section name="How to create an account" id="{34C8B0D8-7A26-4B7F-B977-BE444CBAF602}">
          <p14:sldIdLst>
            <p14:sldId id="257"/>
            <p14:sldId id="259"/>
            <p14:sldId id="260"/>
            <p14:sldId id="263"/>
          </p14:sldIdLst>
        </p14:section>
        <p14:section name="How to create a Pledge" id="{9974D8A9-1B1E-4669-B664-E345A2D67880}">
          <p14:sldIdLst>
            <p14:sldId id="261"/>
            <p14:sldId id="262"/>
            <p14:sldId id="264"/>
          </p14:sldIdLst>
        </p14:section>
        <p14:section name="How to set up automatic giving" id="{EAB41CE0-D8CF-4C52-B239-8B95B5685D29}">
          <p14:sldIdLst>
            <p14:sldId id="266"/>
            <p14:sldId id="267"/>
            <p14:sldId id="268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60300-CC63-4AF6-AC13-7417FC4E1B6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317FE-DBE2-44C2-B140-31E939B2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25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E1AF2C6-D0F4-9284-7F2A-7D7E1974C327}"/>
              </a:ext>
            </a:extLst>
          </p:cNvPr>
          <p:cNvGrpSpPr/>
          <p:nvPr userDrawn="1"/>
        </p:nvGrpSpPr>
        <p:grpSpPr>
          <a:xfrm>
            <a:off x="15" y="6195526"/>
            <a:ext cx="12191985" cy="662473"/>
            <a:chOff x="15" y="6251160"/>
            <a:chExt cx="12191985" cy="606840"/>
          </a:xfrm>
        </p:grpSpPr>
        <p:sp>
          <p:nvSpPr>
            <p:cNvPr id="7" name="Rectangle 6"/>
            <p:cNvSpPr/>
            <p:nvPr/>
          </p:nvSpPr>
          <p:spPr>
            <a:xfrm>
              <a:off x="3175" y="6319528"/>
              <a:ext cx="12188825" cy="53847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" y="6251160"/>
              <a:ext cx="12188825" cy="7879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449AA12-8195-4182-A7AC-2E7E59DFBDAF}" type="datetimeFigureOut">
              <a:rPr lang="en-US" smtClean="0"/>
              <a:pPr algn="r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22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8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4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342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71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339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2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8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4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449AA12-8195-4182-A7AC-2E7E59DFBDAF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21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7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449AA12-8195-4182-A7AC-2E7E59DFBDAF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78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firstcongoappleton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firstcongoappleton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nrealm.org/firstcongoappleton/Account/Star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E9277-6ADE-0180-DB1E-A88C3AD46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43468"/>
            <a:ext cx="9144000" cy="3618898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7200" dirty="0"/>
              <a:t>How to:</a:t>
            </a:r>
            <a:br>
              <a:rPr lang="en-US" sz="7200" dirty="0"/>
            </a:br>
            <a:r>
              <a:rPr lang="en-US" sz="7200" dirty="0"/>
              <a:t>Create a Realm account</a:t>
            </a:r>
            <a:br>
              <a:rPr lang="en-US" sz="7200" dirty="0"/>
            </a:br>
            <a:r>
              <a:rPr lang="en-US" sz="7200" dirty="0"/>
              <a:t>Create a pledge</a:t>
            </a:r>
            <a:br>
              <a:rPr lang="en-US" sz="7200" dirty="0"/>
            </a:br>
            <a:r>
              <a:rPr lang="en-US" sz="7200" dirty="0"/>
              <a:t>Set up automatic giving</a:t>
            </a:r>
          </a:p>
        </p:txBody>
      </p:sp>
      <p:pic>
        <p:nvPicPr>
          <p:cNvPr id="32" name="Picture 31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E53B33CC-A462-F8B7-D3C6-76B8E665B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71" y="6178824"/>
            <a:ext cx="2734890" cy="720724"/>
          </a:xfrm>
          <a:prstGeom prst="rect">
            <a:avLst/>
          </a:prstGeom>
        </p:spPr>
      </p:pic>
      <p:pic>
        <p:nvPicPr>
          <p:cNvPr id="1026" name="Picture 2" descr="Realm Church Management Software Logo">
            <a:extLst>
              <a:ext uri="{FF2B5EF4-FFF2-40B4-BE49-F238E27FC236}">
                <a16:creationId xmlns:a16="http://schemas.microsoft.com/office/drawing/2014/main" id="{80CC2C75-3315-1D9A-F91B-781575144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210" y="4658474"/>
            <a:ext cx="1389579" cy="73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ED1F483F-6F04-CC96-05E4-79F814A186F3}"/>
              </a:ext>
            </a:extLst>
          </p:cNvPr>
          <p:cNvGrpSpPr/>
          <p:nvPr/>
        </p:nvGrpSpPr>
        <p:grpSpPr>
          <a:xfrm>
            <a:off x="4367570" y="6167757"/>
            <a:ext cx="3413018" cy="646331"/>
            <a:chOff x="4367570" y="6227579"/>
            <a:chExt cx="3413018" cy="64633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0CB540B-DBD6-24F9-1E5B-471A0890DE1C}"/>
                </a:ext>
              </a:extLst>
            </p:cNvPr>
            <p:cNvSpPr txBox="1"/>
            <p:nvPr/>
          </p:nvSpPr>
          <p:spPr>
            <a:xfrm>
              <a:off x="4411410" y="6227579"/>
              <a:ext cx="33691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920.733.7393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info@firstcongoappleton.org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Office Hours: Monday - Friday, 9:00 AM - 3:00 PM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0A8851D-5CBC-53B0-3D29-E50EAA907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70805" y="6494805"/>
              <a:ext cx="188415" cy="126592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89885AF-6F3C-9EBC-0371-21C88B94C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67570" y="6653263"/>
              <a:ext cx="145457" cy="145457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4A898947-4DAC-2AFB-25DA-AC82A8752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72337" y="6274201"/>
              <a:ext cx="159342" cy="1593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7026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1327C2-DDB9-59B0-4532-B12FBC93F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set up automatic giving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E1DA3C-6794-D156-FDB0-82D2AC86A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5335113"/>
            <a:ext cx="3486189" cy="81785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Fill out your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 Click “Continue”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C55F86-0CBF-ACF2-05FD-2B1D67C75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02" y="2276672"/>
            <a:ext cx="4580545" cy="2799761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42CAA118-311B-AB99-FC3D-0481077332C1}"/>
              </a:ext>
            </a:extLst>
          </p:cNvPr>
          <p:cNvSpPr txBox="1">
            <a:spLocks/>
          </p:cNvSpPr>
          <p:nvPr/>
        </p:nvSpPr>
        <p:spPr>
          <a:xfrm>
            <a:off x="665928" y="1922555"/>
            <a:ext cx="4348892" cy="4495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Continuous </a:t>
            </a:r>
            <a:r>
              <a:rPr lang="en-US" sz="1600" dirty="0" err="1"/>
              <a:t>Autogiving</a:t>
            </a:r>
            <a:r>
              <a:rPr lang="en-US" sz="1600" dirty="0"/>
              <a:t> (will continue until stopped)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38ACA0-2FFD-48C7-A98F-A17E84710C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006" b="23937"/>
          <a:stretch/>
        </p:blipFill>
        <p:spPr>
          <a:xfrm>
            <a:off x="6575135" y="2071245"/>
            <a:ext cx="4580545" cy="449555"/>
          </a:xfrm>
          <a:prstGeom prst="rect">
            <a:avLst/>
          </a:prstGeom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A6F55B6A-BD74-FB65-3812-6FEC85E2871B}"/>
              </a:ext>
            </a:extLst>
          </p:cNvPr>
          <p:cNvSpPr txBox="1">
            <a:spLocks/>
          </p:cNvSpPr>
          <p:nvPr/>
        </p:nvSpPr>
        <p:spPr>
          <a:xfrm>
            <a:off x="8159863" y="1784386"/>
            <a:ext cx="1557406" cy="4495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With an end date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B79AA9E-C99E-579D-3AFF-6D284E236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965" y="2572076"/>
            <a:ext cx="3984884" cy="2778374"/>
          </a:xfrm>
          <a:prstGeom prst="rect">
            <a:avLst/>
          </a:prstGeom>
        </p:spPr>
      </p:pic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A8D2BD1E-4E7A-100A-1556-8B457CADDB8D}"/>
              </a:ext>
            </a:extLst>
          </p:cNvPr>
          <p:cNvSpPr txBox="1">
            <a:spLocks/>
          </p:cNvSpPr>
          <p:nvPr/>
        </p:nvSpPr>
        <p:spPr>
          <a:xfrm>
            <a:off x="7387992" y="5369295"/>
            <a:ext cx="3367305" cy="81785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Click “+End,” Fill out your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 Click “Continue”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1E2F8A-EC77-1D92-EAEB-DB9A8270FFE9}"/>
              </a:ext>
            </a:extLst>
          </p:cNvPr>
          <p:cNvSpPr/>
          <p:nvPr/>
        </p:nvSpPr>
        <p:spPr>
          <a:xfrm>
            <a:off x="10468599" y="2071245"/>
            <a:ext cx="606752" cy="3557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D96DC62-C7C0-1CC1-C9E3-613F8254D7BB}"/>
              </a:ext>
            </a:extLst>
          </p:cNvPr>
          <p:cNvCxnSpPr/>
          <p:nvPr/>
        </p:nvCxnSpPr>
        <p:spPr>
          <a:xfrm flipH="1">
            <a:off x="5042019" y="2520800"/>
            <a:ext cx="1533116" cy="15640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253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1327C2-DDB9-59B0-4532-B12FBC93F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set up automatic giving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E1DA3C-6794-D156-FDB0-82D2AC86A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630" y="1948839"/>
            <a:ext cx="4933839" cy="449555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Fill out your card information, review everything, then click the blue “Give” button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877D743D-3CC9-57FA-5E5B-C2879F69FA74}"/>
              </a:ext>
            </a:extLst>
          </p:cNvPr>
          <p:cNvSpPr txBox="1">
            <a:spLocks/>
          </p:cNvSpPr>
          <p:nvPr/>
        </p:nvSpPr>
        <p:spPr>
          <a:xfrm>
            <a:off x="6137909" y="1955617"/>
            <a:ext cx="5528461" cy="449555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 Fill out your bank account information, review everything, then click the blue “Give” button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5433D9-CCD7-4261-00DB-72C1EA0A3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30" y="2405172"/>
            <a:ext cx="4933839" cy="35092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B9DB92-F49A-5548-8C8C-8CBD3F39F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909" y="2398393"/>
            <a:ext cx="5528461" cy="351598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44F1AB9-8B60-4EEE-6FAB-835B1C83D2B3}"/>
              </a:ext>
            </a:extLst>
          </p:cNvPr>
          <p:cNvSpPr/>
          <p:nvPr/>
        </p:nvSpPr>
        <p:spPr>
          <a:xfrm>
            <a:off x="640935" y="2768837"/>
            <a:ext cx="2392822" cy="3418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67B1142-D424-CBD5-E97B-0BC5AF768458}"/>
              </a:ext>
            </a:extLst>
          </p:cNvPr>
          <p:cNvSpPr/>
          <p:nvPr/>
        </p:nvSpPr>
        <p:spPr>
          <a:xfrm>
            <a:off x="8904718" y="2828658"/>
            <a:ext cx="2646347" cy="4016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ED9C4AC-EBB1-71A6-6C46-DA5FDB7295AC}"/>
              </a:ext>
            </a:extLst>
          </p:cNvPr>
          <p:cNvSpPr/>
          <p:nvPr/>
        </p:nvSpPr>
        <p:spPr>
          <a:xfrm>
            <a:off x="4691641" y="5563312"/>
            <a:ext cx="742190" cy="264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BFECA94-D2AF-CBA7-845C-BC4DE0F0323E}"/>
              </a:ext>
            </a:extLst>
          </p:cNvPr>
          <p:cNvSpPr/>
          <p:nvPr/>
        </p:nvSpPr>
        <p:spPr>
          <a:xfrm>
            <a:off x="10813083" y="5523430"/>
            <a:ext cx="742190" cy="264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51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06A44-8866-5E3C-2050-811FB37F3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Need help or assistance?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C406B-6AC5-E26D-90AE-69D148AFB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200" dirty="0"/>
              <a:t>Contact the front office staff at</a:t>
            </a:r>
          </a:p>
          <a:p>
            <a:pPr algn="ctr"/>
            <a:r>
              <a:rPr lang="en-US" sz="3200" dirty="0">
                <a:hlinkClick r:id="rId2"/>
              </a:rPr>
              <a:t>Info@firstcongoappleton.org</a:t>
            </a:r>
            <a:endParaRPr lang="en-US" sz="3200" dirty="0"/>
          </a:p>
          <a:p>
            <a:pPr algn="ctr"/>
            <a:r>
              <a:rPr lang="en-US" sz="3200" dirty="0"/>
              <a:t>Or call at</a:t>
            </a:r>
          </a:p>
          <a:p>
            <a:pPr algn="ctr"/>
            <a:r>
              <a:rPr lang="en-US" sz="3200" dirty="0"/>
              <a:t>920.733.7393 OPT 2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Thank you!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9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1327C2-DDB9-59B0-4532-B12FBC93F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create a Realm Account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E1DA3C-6794-D156-FDB0-82D2AC86A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0" y="3081045"/>
            <a:ext cx="3350895" cy="150495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 Go to our main website</a:t>
            </a:r>
          </a:p>
          <a:p>
            <a:pPr marL="0" indent="0">
              <a:buNone/>
            </a:pPr>
            <a:r>
              <a:rPr lang="en-US" sz="1600" dirty="0">
                <a:hlinkClick r:id="rId2"/>
              </a:rPr>
              <a:t>https://www.firstcongoappleton.org/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 Mouse over “More,” and click “Realm”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48BDB28-1B30-35D9-B475-31961207C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0" y="2392116"/>
            <a:ext cx="7623242" cy="317238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BCAE8D31-6C24-9B77-F632-15E14AD74197}"/>
              </a:ext>
            </a:extLst>
          </p:cNvPr>
          <p:cNvSpPr/>
          <p:nvPr/>
        </p:nvSpPr>
        <p:spPr>
          <a:xfrm>
            <a:off x="4907902" y="2528596"/>
            <a:ext cx="783771" cy="2519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172C529-503A-A949-F9F9-D8DBDFB589A3}"/>
              </a:ext>
            </a:extLst>
          </p:cNvPr>
          <p:cNvSpPr/>
          <p:nvPr/>
        </p:nvSpPr>
        <p:spPr>
          <a:xfrm>
            <a:off x="11055844" y="2891712"/>
            <a:ext cx="311643" cy="2173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5FD49C9-FCBA-AE22-D666-ACB29A9A1BFC}"/>
              </a:ext>
            </a:extLst>
          </p:cNvPr>
          <p:cNvSpPr/>
          <p:nvPr/>
        </p:nvSpPr>
        <p:spPr>
          <a:xfrm>
            <a:off x="10720875" y="3825549"/>
            <a:ext cx="486891" cy="1275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35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1327C2-DDB9-59B0-4532-B12FBC93F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create a Realm Account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E1DA3C-6794-D156-FDB0-82D2AC86A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948" y="2272005"/>
            <a:ext cx="3350895" cy="44955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 Click “Realm Login”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66B7C2-81AA-9318-495F-2F9E31A5A9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58" t="7596"/>
          <a:stretch/>
        </p:blipFill>
        <p:spPr>
          <a:xfrm>
            <a:off x="742068" y="2955641"/>
            <a:ext cx="5477757" cy="2361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78F25C-854B-345E-1E5E-654C4EE17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958" y="2645360"/>
            <a:ext cx="3498562" cy="35343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4ED115-A548-3E69-6233-CC65CA7D8362}"/>
              </a:ext>
            </a:extLst>
          </p:cNvPr>
          <p:cNvSpPr txBox="1"/>
          <p:nvPr/>
        </p:nvSpPr>
        <p:spPr>
          <a:xfrm>
            <a:off x="6616700" y="1948839"/>
            <a:ext cx="5448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 Click “Sign Up”</a:t>
            </a:r>
          </a:p>
          <a:p>
            <a:pPr marL="0" indent="0">
              <a:buNone/>
            </a:pPr>
            <a:r>
              <a:rPr lang="en-US" sz="1800" dirty="0">
                <a:hlinkClick r:id="rId4"/>
              </a:rPr>
              <a:t>https://onrealm.org/firstcongoappleton/Account/Start</a:t>
            </a:r>
            <a:endParaRPr lang="en-US" sz="18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55F7AC1-C626-74BD-EC3F-95D55CFA5719}"/>
              </a:ext>
            </a:extLst>
          </p:cNvPr>
          <p:cNvSpPr/>
          <p:nvPr/>
        </p:nvSpPr>
        <p:spPr>
          <a:xfrm>
            <a:off x="1397779" y="4314825"/>
            <a:ext cx="1038225" cy="419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69665F1-B79D-F460-2877-61DECE8879A2}"/>
              </a:ext>
            </a:extLst>
          </p:cNvPr>
          <p:cNvSpPr/>
          <p:nvPr/>
        </p:nvSpPr>
        <p:spPr>
          <a:xfrm>
            <a:off x="7597601" y="4249388"/>
            <a:ext cx="2581275" cy="3263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82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1327C2-DDB9-59B0-4532-B12FBC93F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create a Realm Account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E1DA3C-6794-D156-FDB0-82D2AC86A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936" y="1948839"/>
            <a:ext cx="3797071" cy="44955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 Fill out your information, then “continue”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4ED115-A548-3E69-6233-CC65CA7D8362}"/>
              </a:ext>
            </a:extLst>
          </p:cNvPr>
          <p:cNvSpPr txBox="1"/>
          <p:nvPr/>
        </p:nvSpPr>
        <p:spPr>
          <a:xfrm>
            <a:off x="6372290" y="1889416"/>
            <a:ext cx="47833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 Wait for FCUCC Staff to approve your account request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E54431-25EF-26C4-71CB-F752C71D7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515" y="2435816"/>
            <a:ext cx="2444789" cy="36271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560E3B-24AC-6104-64C5-B41B94C5A0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493"/>
          <a:stretch/>
        </p:blipFill>
        <p:spPr>
          <a:xfrm>
            <a:off x="7443915" y="2435816"/>
            <a:ext cx="2640140" cy="333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13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1327C2-DDB9-59B0-4532-B12FBC93F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Finishing up your account.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E1DA3C-6794-D156-FDB0-82D2AC86A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778" y="1775494"/>
            <a:ext cx="9757901" cy="901031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 Once your account has been approved, you will receive a link to finish your sign up. Once you are finished, log back in and go to your main page in order to start the process of setting up your pledge.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This is what your page should look like.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F5D6DC-9EC3-10F9-1526-8FF633E18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676" y="2661570"/>
            <a:ext cx="7080880" cy="387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7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29436D2-3D88-B5A2-1703-A30748690E96}"/>
              </a:ext>
            </a:extLst>
          </p:cNvPr>
          <p:cNvSpPr/>
          <p:nvPr/>
        </p:nvSpPr>
        <p:spPr>
          <a:xfrm>
            <a:off x="1063096" y="1648761"/>
            <a:ext cx="10148986" cy="154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1327C2-DDB9-59B0-4532-B12FBC93F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096" y="249979"/>
            <a:ext cx="10058400" cy="646331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create a pledge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E1DA3C-6794-D156-FDB0-82D2AC86A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764" y="1059680"/>
            <a:ext cx="3350895" cy="77967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Log in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Click “Giving” on left hand side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4ED115-A548-3E69-6233-CC65CA7D8362}"/>
              </a:ext>
            </a:extLst>
          </p:cNvPr>
          <p:cNvSpPr txBox="1"/>
          <p:nvPr/>
        </p:nvSpPr>
        <p:spPr>
          <a:xfrm>
            <a:off x="6215047" y="3372801"/>
            <a:ext cx="5448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 Click “+ Pledge”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C7715E-25C8-6B1B-C754-5EC43C2EF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09" y="1868246"/>
            <a:ext cx="7245262" cy="15007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3D3C6A-2ED1-5772-4133-F9CA2CC3F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366" y="3781773"/>
            <a:ext cx="6809646" cy="235785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9B245A4-2B7D-4A07-86AA-B797B7C8C739}"/>
              </a:ext>
            </a:extLst>
          </p:cNvPr>
          <p:cNvSpPr/>
          <p:nvPr/>
        </p:nvSpPr>
        <p:spPr>
          <a:xfrm>
            <a:off x="389509" y="2162087"/>
            <a:ext cx="960727" cy="12876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8BE31AA-D89A-7A08-B406-C9E1E5C08D0E}"/>
              </a:ext>
            </a:extLst>
          </p:cNvPr>
          <p:cNvSpPr/>
          <p:nvPr/>
        </p:nvSpPr>
        <p:spPr>
          <a:xfrm>
            <a:off x="389509" y="2854296"/>
            <a:ext cx="673587" cy="128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C46FEB-7DC2-6972-F848-83DF85599573}"/>
              </a:ext>
            </a:extLst>
          </p:cNvPr>
          <p:cNvSpPr/>
          <p:nvPr/>
        </p:nvSpPr>
        <p:spPr>
          <a:xfrm>
            <a:off x="6665720" y="4144710"/>
            <a:ext cx="504201" cy="2478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45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1327C2-DDB9-59B0-4532-B12FBC93F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create a pledge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E1DA3C-6794-D156-FDB0-82D2AC86A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936" y="1948839"/>
            <a:ext cx="3335599" cy="44955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 Select the year you are pledging for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E7FAAF-BD90-9C05-EBD2-9D03EF1E5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17" y="2398394"/>
            <a:ext cx="4582677" cy="133014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279C74C-4BC6-FD94-DD9F-92560761B7E8}"/>
              </a:ext>
            </a:extLst>
          </p:cNvPr>
          <p:cNvSpPr/>
          <p:nvPr/>
        </p:nvSpPr>
        <p:spPr>
          <a:xfrm>
            <a:off x="588855" y="2762273"/>
            <a:ext cx="2133600" cy="6667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A4A094-6A2E-AE1E-A699-F09A7264B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613" y="2281727"/>
            <a:ext cx="5804318" cy="3756099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877D743D-3CC9-57FA-5E5B-C2879F69FA74}"/>
              </a:ext>
            </a:extLst>
          </p:cNvPr>
          <p:cNvSpPr txBox="1">
            <a:spLocks/>
          </p:cNvSpPr>
          <p:nvPr/>
        </p:nvSpPr>
        <p:spPr>
          <a:xfrm>
            <a:off x="5545613" y="1827117"/>
            <a:ext cx="5931389" cy="449555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 Fill out your desired pledge information – “As Can” tab will not prompt you to set a schedule. Click “Save Pledge.”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12F9411-6E76-E93A-1873-37C4A35539F7}"/>
              </a:ext>
            </a:extLst>
          </p:cNvPr>
          <p:cNvSpPr/>
          <p:nvPr/>
        </p:nvSpPr>
        <p:spPr>
          <a:xfrm>
            <a:off x="10357503" y="5640224"/>
            <a:ext cx="888762" cy="3332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34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1327C2-DDB9-59B0-4532-B12FBC93F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create a pledge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877D743D-3CC9-57FA-5E5B-C2879F69FA74}"/>
              </a:ext>
            </a:extLst>
          </p:cNvPr>
          <p:cNvSpPr txBox="1">
            <a:spLocks/>
          </p:cNvSpPr>
          <p:nvPr/>
        </p:nvSpPr>
        <p:spPr>
          <a:xfrm>
            <a:off x="3130305" y="1869846"/>
            <a:ext cx="6116245" cy="62552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 Your pledge is now created! Keep reading if you would like to set up automatic payments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2D8994-897A-1CAA-3E8C-E2D39D931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12" y="2604987"/>
            <a:ext cx="894397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62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29436D2-3D88-B5A2-1703-A30748690E96}"/>
              </a:ext>
            </a:extLst>
          </p:cNvPr>
          <p:cNvSpPr/>
          <p:nvPr/>
        </p:nvSpPr>
        <p:spPr>
          <a:xfrm>
            <a:off x="1063096" y="1648761"/>
            <a:ext cx="10148986" cy="154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1327C2-DDB9-59B0-4532-B12FBC93F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096" y="249979"/>
            <a:ext cx="10058400" cy="646331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set up automatic giving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E1DA3C-6794-D156-FDB0-82D2AC86A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764" y="1059680"/>
            <a:ext cx="3350895" cy="77967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Log in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Click “Giving” on left hand side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4ED115-A548-3E69-6233-CC65CA7D8362}"/>
              </a:ext>
            </a:extLst>
          </p:cNvPr>
          <p:cNvSpPr txBox="1"/>
          <p:nvPr/>
        </p:nvSpPr>
        <p:spPr>
          <a:xfrm>
            <a:off x="6215047" y="3372801"/>
            <a:ext cx="5448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 Click “+ </a:t>
            </a:r>
            <a:r>
              <a:rPr lang="en-US" dirty="0"/>
              <a:t>Give</a:t>
            </a:r>
            <a:r>
              <a:rPr lang="en-US" sz="1800" dirty="0"/>
              <a:t>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C7715E-25C8-6B1B-C754-5EC43C2EF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09" y="1868246"/>
            <a:ext cx="7245262" cy="15007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3D3C6A-2ED1-5772-4133-F9CA2CC3F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366" y="3781773"/>
            <a:ext cx="6809646" cy="235785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9B245A4-2B7D-4A07-86AA-B797B7C8C739}"/>
              </a:ext>
            </a:extLst>
          </p:cNvPr>
          <p:cNvSpPr/>
          <p:nvPr/>
        </p:nvSpPr>
        <p:spPr>
          <a:xfrm>
            <a:off x="389509" y="2162087"/>
            <a:ext cx="960727" cy="12876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8BE31AA-D89A-7A08-B406-C9E1E5C08D0E}"/>
              </a:ext>
            </a:extLst>
          </p:cNvPr>
          <p:cNvSpPr/>
          <p:nvPr/>
        </p:nvSpPr>
        <p:spPr>
          <a:xfrm>
            <a:off x="389509" y="2854296"/>
            <a:ext cx="673587" cy="128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C46FEB-7DC2-6972-F848-83DF85599573}"/>
              </a:ext>
            </a:extLst>
          </p:cNvPr>
          <p:cNvSpPr/>
          <p:nvPr/>
        </p:nvSpPr>
        <p:spPr>
          <a:xfrm>
            <a:off x="6264067" y="4144710"/>
            <a:ext cx="504201" cy="2478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744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178</TotalTime>
  <Words>391</Words>
  <Application>Microsoft Office PowerPoint</Application>
  <PresentationFormat>Widescreen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Retrospect</vt:lpstr>
      <vt:lpstr>How to: Create a Realm account Create a pledge Set up automatic giving</vt:lpstr>
      <vt:lpstr>How to create a Realm Account</vt:lpstr>
      <vt:lpstr>How to create a Realm Account</vt:lpstr>
      <vt:lpstr>How to create a Realm Account</vt:lpstr>
      <vt:lpstr>Finishing up your account.</vt:lpstr>
      <vt:lpstr>How to create a pledge</vt:lpstr>
      <vt:lpstr>How to create a pledge</vt:lpstr>
      <vt:lpstr>How to create a pledge</vt:lpstr>
      <vt:lpstr>How to set up automatic giving</vt:lpstr>
      <vt:lpstr>How to set up automatic giving</vt:lpstr>
      <vt:lpstr>How to set up automatic giving</vt:lpstr>
      <vt:lpstr>Need help or assistance?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create a Realm account &amp; a pledge</dc:title>
  <dc:creator>Zaina Gonzales</dc:creator>
  <cp:lastModifiedBy>Zaina Gonzales</cp:lastModifiedBy>
  <cp:revision>12</cp:revision>
  <dcterms:created xsi:type="dcterms:W3CDTF">2023-12-20T16:07:38Z</dcterms:created>
  <dcterms:modified xsi:type="dcterms:W3CDTF">2023-12-20T19:08:25Z</dcterms:modified>
</cp:coreProperties>
</file>